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2" r:id="rId4"/>
    <p:sldId id="258" r:id="rId5"/>
    <p:sldId id="259" r:id="rId6"/>
    <p:sldId id="260" r:id="rId7"/>
    <p:sldId id="261"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5" autoAdjust="0"/>
    <p:restoredTop sz="94660"/>
  </p:normalViewPr>
  <p:slideViewPr>
    <p:cSldViewPr snapToGrid="0">
      <p:cViewPr varScale="1">
        <p:scale>
          <a:sx n="72" d="100"/>
          <a:sy n="72" d="100"/>
        </p:scale>
        <p:origin x="53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jpg>
</file>

<file path=ppt/media/image5.jpg>
</file>

<file path=ppt/media/image6.pn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10/29/2018</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10/29/2018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10/29/2018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10/29/2018</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10/29/2018</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10/29/2018</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10/29/2018</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13.xml"/><Relationship Id="rId5" Type="http://schemas.openxmlformats.org/officeDocument/2006/relationships/image" Target="../media/image9.jp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4ED1A-17DD-4725-9355-141C9E2805FE}"/>
              </a:ext>
            </a:extLst>
          </p:cNvPr>
          <p:cNvSpPr>
            <a:spLocks noGrp="1"/>
          </p:cNvSpPr>
          <p:nvPr>
            <p:ph type="ctrTitle"/>
          </p:nvPr>
        </p:nvSpPr>
        <p:spPr>
          <a:xfrm>
            <a:off x="2948609" y="1803405"/>
            <a:ext cx="7096539" cy="1828796"/>
          </a:xfrm>
        </p:spPr>
        <p:txBody>
          <a:bodyPr>
            <a:normAutofit fontScale="90000"/>
          </a:bodyPr>
          <a:lstStyle/>
          <a:p>
            <a:r>
              <a:rPr lang="en-IN" dirty="0"/>
              <a:t>Soldier ASSISTANCE       VEHICLE</a:t>
            </a:r>
            <a:br>
              <a:rPr lang="en-IN" dirty="0"/>
            </a:br>
            <a:endParaRPr lang="en-IN" dirty="0"/>
          </a:p>
        </p:txBody>
      </p:sp>
      <p:sp>
        <p:nvSpPr>
          <p:cNvPr id="3" name="Subtitle 2">
            <a:extLst>
              <a:ext uri="{FF2B5EF4-FFF2-40B4-BE49-F238E27FC236}">
                <a16:creationId xmlns:a16="http://schemas.microsoft.com/office/drawing/2014/main" id="{FB8F5183-D686-4B4A-9261-7E6A62C821DF}"/>
              </a:ext>
            </a:extLst>
          </p:cNvPr>
          <p:cNvSpPr>
            <a:spLocks noGrp="1"/>
          </p:cNvSpPr>
          <p:nvPr>
            <p:ph type="subTitle" idx="1"/>
          </p:nvPr>
        </p:nvSpPr>
        <p:spPr>
          <a:xfrm>
            <a:off x="4697896" y="3632201"/>
            <a:ext cx="3028122" cy="542234"/>
          </a:xfrm>
        </p:spPr>
        <p:txBody>
          <a:bodyPr/>
          <a:lstStyle/>
          <a:p>
            <a:r>
              <a:rPr lang="en-IN" dirty="0"/>
              <a:t>Technical Seminar - I</a:t>
            </a:r>
          </a:p>
        </p:txBody>
      </p:sp>
      <p:sp>
        <p:nvSpPr>
          <p:cNvPr id="4" name="Rectangle 3">
            <a:extLst>
              <a:ext uri="{FF2B5EF4-FFF2-40B4-BE49-F238E27FC236}">
                <a16:creationId xmlns:a16="http://schemas.microsoft.com/office/drawing/2014/main" id="{B8BC578F-262F-4145-BBB6-F6BD549DE9B0}"/>
              </a:ext>
            </a:extLst>
          </p:cNvPr>
          <p:cNvSpPr/>
          <p:nvPr/>
        </p:nvSpPr>
        <p:spPr>
          <a:xfrm>
            <a:off x="4856338" y="5649288"/>
            <a:ext cx="7335662" cy="707886"/>
          </a:xfrm>
          <a:prstGeom prst="rect">
            <a:avLst/>
          </a:prstGeom>
          <a:noFill/>
        </p:spPr>
        <p:txBody>
          <a:bodyPr wrap="none" lIns="91440" tIns="45720" rIns="91440" bIns="45720">
            <a:spAutoFit/>
          </a:bodyPr>
          <a:lstStyle/>
          <a:p>
            <a:pPr algn="ctr"/>
            <a:r>
              <a:rPr lang="en-US" sz="4000" b="0" cap="none" spc="0" dirty="0" err="1">
                <a:ln w="0"/>
                <a:solidFill>
                  <a:schemeClr val="tx1"/>
                </a:solidFill>
                <a:effectLst>
                  <a:outerShdw blurRad="38100" dist="19050" dir="2700000" algn="tl" rotWithShape="0">
                    <a:schemeClr val="dk1">
                      <a:alpha val="40000"/>
                    </a:schemeClr>
                  </a:outerShdw>
                </a:effectLst>
              </a:rPr>
              <a:t>R.Natheeshkumar</a:t>
            </a:r>
            <a:r>
              <a:rPr lang="en-US" sz="4000" b="0" cap="none" spc="0" dirty="0">
                <a:ln w="0"/>
                <a:solidFill>
                  <a:schemeClr val="tx1"/>
                </a:solidFill>
                <a:effectLst>
                  <a:outerShdw blurRad="38100" dist="19050" dir="2700000" algn="tl" rotWithShape="0">
                    <a:schemeClr val="dk1">
                      <a:alpha val="40000"/>
                    </a:schemeClr>
                  </a:outerShdw>
                </a:effectLst>
              </a:rPr>
              <a:t>(161ec201)</a:t>
            </a:r>
          </a:p>
        </p:txBody>
      </p:sp>
    </p:spTree>
    <p:extLst>
      <p:ext uri="{BB962C8B-B14F-4D97-AF65-F5344CB8AC3E}">
        <p14:creationId xmlns:p14="http://schemas.microsoft.com/office/powerpoint/2010/main" val="33599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2305C8-F3B8-4030-A43A-3E86D9CDFAD0}"/>
              </a:ext>
            </a:extLst>
          </p:cNvPr>
          <p:cNvSpPr txBox="1"/>
          <p:nvPr/>
        </p:nvSpPr>
        <p:spPr>
          <a:xfrm>
            <a:off x="789940" y="1847775"/>
            <a:ext cx="10612120" cy="4247317"/>
          </a:xfrm>
          <a:prstGeom prst="rect">
            <a:avLst/>
          </a:prstGeom>
          <a:noFill/>
        </p:spPr>
        <p:txBody>
          <a:bodyPr wrap="square" rtlCol="0">
            <a:spAutoFit/>
          </a:bodyPr>
          <a:lstStyle/>
          <a:p>
            <a:pPr>
              <a:lnSpc>
                <a:spcPct val="150000"/>
              </a:lnSpc>
            </a:pPr>
            <a:r>
              <a:rPr lang="en-IN" dirty="0"/>
              <a:t>                             </a:t>
            </a:r>
            <a:r>
              <a:rPr lang="en-IN" sz="2000" dirty="0">
                <a:latin typeface="Times New Roman" panose="02020603050405020304" pitchFamily="18" charset="0"/>
                <a:cs typeface="Times New Roman" panose="02020603050405020304" pitchFamily="18" charset="0"/>
              </a:rPr>
              <a:t>In Real time battlefields the army soldiers need to carry their needs (Ammunition ,First aid ,etc.) for a long distance which requires additional man power and soldiers. In order to overcome this situation we have designed an unmanned autonomous vehicle to carry their needs. The vehicle follows the soldier by detecting the movements of soldier. An IR sensor and Ultrasonic sensor is used to detect the movement of soldier. Based on the observations from the sensors the vehicle is driven by using servo motor and motor driver. Rocker bogie mechanism is used to drive the vehicle in all terrains. A GPS module is used to track the location of the vehicle by sending the data to control room through the GSM module. A solar powered battery is used to power the vehicle. In addition to these the movement of vehicle can also be monitored by using IP webcam app. </a:t>
            </a:r>
          </a:p>
        </p:txBody>
      </p:sp>
      <p:sp>
        <p:nvSpPr>
          <p:cNvPr id="3" name="TextBox 2">
            <a:extLst>
              <a:ext uri="{FF2B5EF4-FFF2-40B4-BE49-F238E27FC236}">
                <a16:creationId xmlns:a16="http://schemas.microsoft.com/office/drawing/2014/main" id="{8F7F7460-2400-4C9C-879A-E074D4792547}"/>
              </a:ext>
            </a:extLst>
          </p:cNvPr>
          <p:cNvSpPr txBox="1"/>
          <p:nvPr/>
        </p:nvSpPr>
        <p:spPr>
          <a:xfrm>
            <a:off x="789940" y="1007165"/>
            <a:ext cx="4346713" cy="646331"/>
          </a:xfrm>
          <a:prstGeom prst="rect">
            <a:avLst/>
          </a:prstGeom>
          <a:noFill/>
        </p:spPr>
        <p:txBody>
          <a:bodyPr wrap="square" rtlCol="0">
            <a:spAutoFit/>
          </a:bodyPr>
          <a:lstStyle/>
          <a:p>
            <a:r>
              <a:rPr lang="en-IN" sz="3600" dirty="0">
                <a:latin typeface="Arial Rounded MT Bold" panose="020F0704030504030204" pitchFamily="34" charset="0"/>
              </a:rPr>
              <a:t>INTRODUCTION:</a:t>
            </a:r>
          </a:p>
        </p:txBody>
      </p:sp>
    </p:spTree>
    <p:extLst>
      <p:ext uri="{BB962C8B-B14F-4D97-AF65-F5344CB8AC3E}">
        <p14:creationId xmlns:p14="http://schemas.microsoft.com/office/powerpoint/2010/main" val="1862937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58F5A5A-2669-4730-BCCE-3A8EF2EA20D1}"/>
              </a:ext>
            </a:extLst>
          </p:cNvPr>
          <p:cNvPicPr>
            <a:picLocks noChangeAspect="1"/>
          </p:cNvPicPr>
          <p:nvPr/>
        </p:nvPicPr>
        <p:blipFill>
          <a:blip r:embed="rId2"/>
          <a:stretch>
            <a:fillRect/>
          </a:stretch>
        </p:blipFill>
        <p:spPr>
          <a:xfrm>
            <a:off x="1435204" y="1100257"/>
            <a:ext cx="9321592" cy="5157663"/>
          </a:xfrm>
          <a:prstGeom prst="rect">
            <a:avLst/>
          </a:prstGeom>
        </p:spPr>
      </p:pic>
      <p:sp>
        <p:nvSpPr>
          <p:cNvPr id="2" name="Title 1">
            <a:extLst>
              <a:ext uri="{FF2B5EF4-FFF2-40B4-BE49-F238E27FC236}">
                <a16:creationId xmlns:a16="http://schemas.microsoft.com/office/drawing/2014/main" id="{E6D8F425-46BD-49DC-BF37-AD6BABC875BF}"/>
              </a:ext>
            </a:extLst>
          </p:cNvPr>
          <p:cNvSpPr>
            <a:spLocks noGrp="1"/>
          </p:cNvSpPr>
          <p:nvPr>
            <p:ph type="title"/>
          </p:nvPr>
        </p:nvSpPr>
        <p:spPr>
          <a:xfrm>
            <a:off x="159657" y="0"/>
            <a:ext cx="9211252" cy="835279"/>
          </a:xfrm>
        </p:spPr>
        <p:txBody>
          <a:bodyPr/>
          <a:lstStyle/>
          <a:p>
            <a:r>
              <a:rPr lang="en-IN" dirty="0">
                <a:latin typeface="Arial Rounded MT Bold" panose="020F0704030504030204" pitchFamily="34" charset="0"/>
              </a:rPr>
              <a:t>BLOCK DIAGRAM:</a:t>
            </a:r>
          </a:p>
        </p:txBody>
      </p:sp>
    </p:spTree>
    <p:extLst>
      <p:ext uri="{BB962C8B-B14F-4D97-AF65-F5344CB8AC3E}">
        <p14:creationId xmlns:p14="http://schemas.microsoft.com/office/powerpoint/2010/main" val="142832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252ABD-ED4D-4787-94E1-A550B4A837EE}"/>
              </a:ext>
            </a:extLst>
          </p:cNvPr>
          <p:cNvSpPr txBox="1"/>
          <p:nvPr/>
        </p:nvSpPr>
        <p:spPr>
          <a:xfrm>
            <a:off x="0" y="188687"/>
            <a:ext cx="5716886" cy="584775"/>
          </a:xfrm>
          <a:prstGeom prst="rect">
            <a:avLst/>
          </a:prstGeom>
          <a:noFill/>
        </p:spPr>
        <p:txBody>
          <a:bodyPr wrap="none" rtlCol="0">
            <a:spAutoFit/>
          </a:bodyPr>
          <a:lstStyle/>
          <a:p>
            <a:r>
              <a:rPr lang="en-IN" sz="3200" dirty="0">
                <a:latin typeface="Arial Rounded MT Bold" panose="020F0704030504030204" pitchFamily="34" charset="0"/>
              </a:rPr>
              <a:t>Vehicle following Algorithm:</a:t>
            </a:r>
          </a:p>
        </p:txBody>
      </p:sp>
      <p:sp>
        <p:nvSpPr>
          <p:cNvPr id="3" name="Rectangle: Rounded Corners 2">
            <a:extLst>
              <a:ext uri="{FF2B5EF4-FFF2-40B4-BE49-F238E27FC236}">
                <a16:creationId xmlns:a16="http://schemas.microsoft.com/office/drawing/2014/main" id="{5096B243-EE1C-446C-816B-08F9D3273F75}"/>
              </a:ext>
            </a:extLst>
          </p:cNvPr>
          <p:cNvSpPr/>
          <p:nvPr/>
        </p:nvSpPr>
        <p:spPr>
          <a:xfrm>
            <a:off x="5291327" y="782046"/>
            <a:ext cx="1377115" cy="5847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START</a:t>
            </a:r>
          </a:p>
        </p:txBody>
      </p:sp>
      <p:sp>
        <p:nvSpPr>
          <p:cNvPr id="4" name="Rectangle: Rounded Corners 3">
            <a:extLst>
              <a:ext uri="{FF2B5EF4-FFF2-40B4-BE49-F238E27FC236}">
                <a16:creationId xmlns:a16="http://schemas.microsoft.com/office/drawing/2014/main" id="{8A3ACE49-23B3-4CBF-9573-71A6E17C0DC1}"/>
              </a:ext>
            </a:extLst>
          </p:cNvPr>
          <p:cNvSpPr/>
          <p:nvPr/>
        </p:nvSpPr>
        <p:spPr>
          <a:xfrm>
            <a:off x="4651827" y="1761185"/>
            <a:ext cx="2910114" cy="11466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FRONT SENSOR START SENSING</a:t>
            </a:r>
          </a:p>
        </p:txBody>
      </p:sp>
      <p:sp>
        <p:nvSpPr>
          <p:cNvPr id="5" name="Diamond 4">
            <a:extLst>
              <a:ext uri="{FF2B5EF4-FFF2-40B4-BE49-F238E27FC236}">
                <a16:creationId xmlns:a16="http://schemas.microsoft.com/office/drawing/2014/main" id="{066EDE22-BABF-4E01-A382-0086844117BD}"/>
              </a:ext>
            </a:extLst>
          </p:cNvPr>
          <p:cNvSpPr/>
          <p:nvPr/>
        </p:nvSpPr>
        <p:spPr>
          <a:xfrm>
            <a:off x="4630055" y="3058311"/>
            <a:ext cx="2931887" cy="1816587"/>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If(FS&gt;=15&amp;&amp;FS&lt;=180)</a:t>
            </a:r>
          </a:p>
        </p:txBody>
      </p:sp>
      <p:sp>
        <p:nvSpPr>
          <p:cNvPr id="6" name="Flowchart: Data 5">
            <a:extLst>
              <a:ext uri="{FF2B5EF4-FFF2-40B4-BE49-F238E27FC236}">
                <a16:creationId xmlns:a16="http://schemas.microsoft.com/office/drawing/2014/main" id="{A2C30E04-5ED2-4A70-9227-C178B1FC5BAB}"/>
              </a:ext>
            </a:extLst>
          </p:cNvPr>
          <p:cNvSpPr/>
          <p:nvPr/>
        </p:nvSpPr>
        <p:spPr>
          <a:xfrm>
            <a:off x="4630054" y="5269261"/>
            <a:ext cx="2931887" cy="60960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MOVE FRONT</a:t>
            </a:r>
          </a:p>
        </p:txBody>
      </p:sp>
      <p:sp>
        <p:nvSpPr>
          <p:cNvPr id="7" name="Flowchart: Data 6">
            <a:extLst>
              <a:ext uri="{FF2B5EF4-FFF2-40B4-BE49-F238E27FC236}">
                <a16:creationId xmlns:a16="http://schemas.microsoft.com/office/drawing/2014/main" id="{8C0EC271-47F2-429A-931E-04EF92A46874}"/>
              </a:ext>
            </a:extLst>
          </p:cNvPr>
          <p:cNvSpPr/>
          <p:nvPr/>
        </p:nvSpPr>
        <p:spPr>
          <a:xfrm>
            <a:off x="8585195" y="3966604"/>
            <a:ext cx="2931887" cy="60960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TURN RIGHT</a:t>
            </a:r>
          </a:p>
        </p:txBody>
      </p:sp>
      <p:sp>
        <p:nvSpPr>
          <p:cNvPr id="9" name="Diamond 8">
            <a:extLst>
              <a:ext uri="{FF2B5EF4-FFF2-40B4-BE49-F238E27FC236}">
                <a16:creationId xmlns:a16="http://schemas.microsoft.com/office/drawing/2014/main" id="{623C99AC-23E8-40D7-9FF8-3EE11C76DEB9}"/>
              </a:ext>
            </a:extLst>
          </p:cNvPr>
          <p:cNvSpPr/>
          <p:nvPr/>
        </p:nvSpPr>
        <p:spPr>
          <a:xfrm>
            <a:off x="8585195" y="1761185"/>
            <a:ext cx="2931887" cy="1816587"/>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If(FS&lt;180||(RS&gt;=10&amp;&amp;RS&lt;=100))</a:t>
            </a:r>
          </a:p>
        </p:txBody>
      </p:sp>
      <p:sp>
        <p:nvSpPr>
          <p:cNvPr id="10" name="Diamond 9">
            <a:extLst>
              <a:ext uri="{FF2B5EF4-FFF2-40B4-BE49-F238E27FC236}">
                <a16:creationId xmlns:a16="http://schemas.microsoft.com/office/drawing/2014/main" id="{7B80C890-46FF-43D4-95A4-42DA94129F14}"/>
              </a:ext>
            </a:extLst>
          </p:cNvPr>
          <p:cNvSpPr/>
          <p:nvPr/>
        </p:nvSpPr>
        <p:spPr>
          <a:xfrm>
            <a:off x="725716" y="1983102"/>
            <a:ext cx="2931887" cy="1816587"/>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If(FS&lt;180||((LS&gt;=10&amp;&amp;LS&lt;=100))</a:t>
            </a:r>
          </a:p>
        </p:txBody>
      </p:sp>
      <p:sp>
        <p:nvSpPr>
          <p:cNvPr id="11" name="Flowchart: Data 10">
            <a:extLst>
              <a:ext uri="{FF2B5EF4-FFF2-40B4-BE49-F238E27FC236}">
                <a16:creationId xmlns:a16="http://schemas.microsoft.com/office/drawing/2014/main" id="{7A36D58F-9710-41A2-9956-99A422DDEB0A}"/>
              </a:ext>
            </a:extLst>
          </p:cNvPr>
          <p:cNvSpPr/>
          <p:nvPr/>
        </p:nvSpPr>
        <p:spPr>
          <a:xfrm>
            <a:off x="725715" y="4091126"/>
            <a:ext cx="2931887" cy="60960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TURN LEFT</a:t>
            </a:r>
          </a:p>
        </p:txBody>
      </p:sp>
      <p:sp>
        <p:nvSpPr>
          <p:cNvPr id="12" name="Rectangle: Rounded Corners 11">
            <a:extLst>
              <a:ext uri="{FF2B5EF4-FFF2-40B4-BE49-F238E27FC236}">
                <a16:creationId xmlns:a16="http://schemas.microsoft.com/office/drawing/2014/main" id="{D970D8A3-7D18-4705-AC7D-1227A984B268}"/>
              </a:ext>
            </a:extLst>
          </p:cNvPr>
          <p:cNvSpPr/>
          <p:nvPr/>
        </p:nvSpPr>
        <p:spPr>
          <a:xfrm>
            <a:off x="5407439" y="6273225"/>
            <a:ext cx="1377115" cy="5847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STOP</a:t>
            </a:r>
          </a:p>
        </p:txBody>
      </p:sp>
      <p:sp>
        <p:nvSpPr>
          <p:cNvPr id="16" name="Arrow: Down 15">
            <a:extLst>
              <a:ext uri="{FF2B5EF4-FFF2-40B4-BE49-F238E27FC236}">
                <a16:creationId xmlns:a16="http://schemas.microsoft.com/office/drawing/2014/main" id="{001CE7D9-29C3-4B0F-8F02-C6CDA8066464}"/>
              </a:ext>
            </a:extLst>
          </p:cNvPr>
          <p:cNvSpPr/>
          <p:nvPr/>
        </p:nvSpPr>
        <p:spPr>
          <a:xfrm>
            <a:off x="5766805" y="1351317"/>
            <a:ext cx="537027" cy="584776"/>
          </a:xfrm>
          <a:prstGeom prst="down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rrow: Down 16">
            <a:extLst>
              <a:ext uri="{FF2B5EF4-FFF2-40B4-BE49-F238E27FC236}">
                <a16:creationId xmlns:a16="http://schemas.microsoft.com/office/drawing/2014/main" id="{F832689A-FAAB-4C2B-9BED-C677954CD74F}"/>
              </a:ext>
            </a:extLst>
          </p:cNvPr>
          <p:cNvSpPr/>
          <p:nvPr/>
        </p:nvSpPr>
        <p:spPr>
          <a:xfrm>
            <a:off x="1872342" y="3653020"/>
            <a:ext cx="537027" cy="584776"/>
          </a:xfrm>
          <a:prstGeom prst="down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Down 17">
            <a:extLst>
              <a:ext uri="{FF2B5EF4-FFF2-40B4-BE49-F238E27FC236}">
                <a16:creationId xmlns:a16="http://schemas.microsoft.com/office/drawing/2014/main" id="{CFA66288-87F4-4B51-BF76-6F071DD1B2F4}"/>
              </a:ext>
            </a:extLst>
          </p:cNvPr>
          <p:cNvSpPr/>
          <p:nvPr/>
        </p:nvSpPr>
        <p:spPr>
          <a:xfrm>
            <a:off x="5843884" y="2711871"/>
            <a:ext cx="537027" cy="584776"/>
          </a:xfrm>
          <a:prstGeom prst="down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Arrow: Down 18">
            <a:extLst>
              <a:ext uri="{FF2B5EF4-FFF2-40B4-BE49-F238E27FC236}">
                <a16:creationId xmlns:a16="http://schemas.microsoft.com/office/drawing/2014/main" id="{105B5D34-225D-4A86-BDBA-F79DCC2681C5}"/>
              </a:ext>
            </a:extLst>
          </p:cNvPr>
          <p:cNvSpPr/>
          <p:nvPr/>
        </p:nvSpPr>
        <p:spPr>
          <a:xfrm>
            <a:off x="9782624" y="3469003"/>
            <a:ext cx="537027" cy="584776"/>
          </a:xfrm>
          <a:prstGeom prst="down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Arrow: Down 19">
            <a:extLst>
              <a:ext uri="{FF2B5EF4-FFF2-40B4-BE49-F238E27FC236}">
                <a16:creationId xmlns:a16="http://schemas.microsoft.com/office/drawing/2014/main" id="{13DAD884-B445-4668-933F-705D96590216}"/>
              </a:ext>
            </a:extLst>
          </p:cNvPr>
          <p:cNvSpPr/>
          <p:nvPr/>
        </p:nvSpPr>
        <p:spPr>
          <a:xfrm>
            <a:off x="5838370" y="4700726"/>
            <a:ext cx="537027" cy="584776"/>
          </a:xfrm>
          <a:prstGeom prst="down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Down 20">
            <a:extLst>
              <a:ext uri="{FF2B5EF4-FFF2-40B4-BE49-F238E27FC236}">
                <a16:creationId xmlns:a16="http://schemas.microsoft.com/office/drawing/2014/main" id="{2CB7AF85-77C7-48AE-9E71-A4FBECEFC93E}"/>
              </a:ext>
            </a:extLst>
          </p:cNvPr>
          <p:cNvSpPr/>
          <p:nvPr/>
        </p:nvSpPr>
        <p:spPr>
          <a:xfrm>
            <a:off x="5838370" y="5862620"/>
            <a:ext cx="537027" cy="584775"/>
          </a:xfrm>
          <a:prstGeom prst="downArrow">
            <a:avLst/>
          </a:prstGeom>
          <a:solidFill>
            <a:srgbClr val="00B050"/>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23">
            <a:extLst>
              <a:ext uri="{FF2B5EF4-FFF2-40B4-BE49-F238E27FC236}">
                <a16:creationId xmlns:a16="http://schemas.microsoft.com/office/drawing/2014/main" id="{AEF46253-16A0-44E1-98ED-98720F4DCE06}"/>
              </a:ext>
            </a:extLst>
          </p:cNvPr>
          <p:cNvSpPr/>
          <p:nvPr/>
        </p:nvSpPr>
        <p:spPr>
          <a:xfrm>
            <a:off x="9942286" y="4576204"/>
            <a:ext cx="239480" cy="154882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24">
            <a:extLst>
              <a:ext uri="{FF2B5EF4-FFF2-40B4-BE49-F238E27FC236}">
                <a16:creationId xmlns:a16="http://schemas.microsoft.com/office/drawing/2014/main" id="{8EEDECC9-83E7-4956-AF5E-15D57F9AF4FB}"/>
              </a:ext>
            </a:extLst>
          </p:cNvPr>
          <p:cNvSpPr/>
          <p:nvPr/>
        </p:nvSpPr>
        <p:spPr>
          <a:xfrm rot="5400000">
            <a:off x="8097732" y="4189192"/>
            <a:ext cx="205675" cy="3962391"/>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Rectangle 25">
            <a:extLst>
              <a:ext uri="{FF2B5EF4-FFF2-40B4-BE49-F238E27FC236}">
                <a16:creationId xmlns:a16="http://schemas.microsoft.com/office/drawing/2014/main" id="{311229EF-CE3A-42C8-94CE-765F492CE89B}"/>
              </a:ext>
            </a:extLst>
          </p:cNvPr>
          <p:cNvSpPr/>
          <p:nvPr/>
        </p:nvSpPr>
        <p:spPr>
          <a:xfrm rot="10800000">
            <a:off x="2087812" y="4693843"/>
            <a:ext cx="239480" cy="154882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ectangle 26">
            <a:extLst>
              <a:ext uri="{FF2B5EF4-FFF2-40B4-BE49-F238E27FC236}">
                <a16:creationId xmlns:a16="http://schemas.microsoft.com/office/drawing/2014/main" id="{E755E569-FBDD-4EF8-9C52-F355ED5046BD}"/>
              </a:ext>
            </a:extLst>
          </p:cNvPr>
          <p:cNvSpPr/>
          <p:nvPr/>
        </p:nvSpPr>
        <p:spPr>
          <a:xfrm rot="16200000">
            <a:off x="3930724" y="4209546"/>
            <a:ext cx="220767" cy="3906591"/>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27">
            <a:extLst>
              <a:ext uri="{FF2B5EF4-FFF2-40B4-BE49-F238E27FC236}">
                <a16:creationId xmlns:a16="http://schemas.microsoft.com/office/drawing/2014/main" id="{4D065E88-B450-414B-AD65-1E1C76666B12}"/>
              </a:ext>
            </a:extLst>
          </p:cNvPr>
          <p:cNvSpPr/>
          <p:nvPr/>
        </p:nvSpPr>
        <p:spPr>
          <a:xfrm rot="10800000">
            <a:off x="3968741" y="961928"/>
            <a:ext cx="274939" cy="3056554"/>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9" name="Rectangle 28">
            <a:extLst>
              <a:ext uri="{FF2B5EF4-FFF2-40B4-BE49-F238E27FC236}">
                <a16:creationId xmlns:a16="http://schemas.microsoft.com/office/drawing/2014/main" id="{867AC16A-20C7-41E7-8754-4E6625110B23}"/>
              </a:ext>
            </a:extLst>
          </p:cNvPr>
          <p:cNvSpPr/>
          <p:nvPr/>
        </p:nvSpPr>
        <p:spPr>
          <a:xfrm rot="10800000">
            <a:off x="7999907" y="910051"/>
            <a:ext cx="254365" cy="3056553"/>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Arrow: Bent-Up 29">
            <a:extLst>
              <a:ext uri="{FF2B5EF4-FFF2-40B4-BE49-F238E27FC236}">
                <a16:creationId xmlns:a16="http://schemas.microsoft.com/office/drawing/2014/main" id="{B4350A02-711C-4918-ACE1-611749FF381F}"/>
              </a:ext>
            </a:extLst>
          </p:cNvPr>
          <p:cNvSpPr/>
          <p:nvPr/>
        </p:nvSpPr>
        <p:spPr>
          <a:xfrm rot="10800000">
            <a:off x="1923145" y="947057"/>
            <a:ext cx="2335092" cy="1035795"/>
          </a:xfrm>
          <a:prstGeom prst="ben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1" name="Arrow: Bent-Up 30">
            <a:extLst>
              <a:ext uri="{FF2B5EF4-FFF2-40B4-BE49-F238E27FC236}">
                <a16:creationId xmlns:a16="http://schemas.microsoft.com/office/drawing/2014/main" id="{BC36F0E6-DFE7-40AA-BC04-6BB7FB6A4B3C}"/>
              </a:ext>
            </a:extLst>
          </p:cNvPr>
          <p:cNvSpPr/>
          <p:nvPr/>
        </p:nvSpPr>
        <p:spPr>
          <a:xfrm rot="10800000" flipH="1">
            <a:off x="7955531" y="868119"/>
            <a:ext cx="2300494" cy="888716"/>
          </a:xfrm>
          <a:prstGeom prst="ben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ectangle 31">
            <a:extLst>
              <a:ext uri="{FF2B5EF4-FFF2-40B4-BE49-F238E27FC236}">
                <a16:creationId xmlns:a16="http://schemas.microsoft.com/office/drawing/2014/main" id="{CFA41CCD-38CF-4CB7-9D6D-48BC9C97D753}"/>
              </a:ext>
            </a:extLst>
          </p:cNvPr>
          <p:cNvSpPr/>
          <p:nvPr/>
        </p:nvSpPr>
        <p:spPr>
          <a:xfrm rot="5400000">
            <a:off x="7753910" y="3516292"/>
            <a:ext cx="195998" cy="6973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Rectangle 33">
            <a:extLst>
              <a:ext uri="{FF2B5EF4-FFF2-40B4-BE49-F238E27FC236}">
                <a16:creationId xmlns:a16="http://schemas.microsoft.com/office/drawing/2014/main" id="{5028AF8F-AD78-4229-99ED-BC1E0378E93E}"/>
              </a:ext>
            </a:extLst>
          </p:cNvPr>
          <p:cNvSpPr/>
          <p:nvPr/>
        </p:nvSpPr>
        <p:spPr>
          <a:xfrm rot="5400000">
            <a:off x="4230246" y="3570996"/>
            <a:ext cx="195998" cy="697319"/>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003994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CD535-139C-47D7-8948-79CC45F93B7E}"/>
              </a:ext>
            </a:extLst>
          </p:cNvPr>
          <p:cNvSpPr>
            <a:spLocks noGrp="1"/>
          </p:cNvSpPr>
          <p:nvPr>
            <p:ph type="title"/>
          </p:nvPr>
        </p:nvSpPr>
        <p:spPr>
          <a:xfrm>
            <a:off x="513347" y="243914"/>
            <a:ext cx="10146186" cy="999885"/>
          </a:xfrm>
        </p:spPr>
        <p:txBody>
          <a:bodyPr/>
          <a:lstStyle/>
          <a:p>
            <a:r>
              <a:rPr lang="en-IN" dirty="0">
                <a:latin typeface="Arial Rounded MT Bold" panose="020F0704030504030204" pitchFamily="34" charset="0"/>
              </a:rPr>
              <a:t>location TRACKING:</a:t>
            </a:r>
          </a:p>
        </p:txBody>
      </p:sp>
      <p:sp>
        <p:nvSpPr>
          <p:cNvPr id="3" name="Text Placeholder 2">
            <a:extLst>
              <a:ext uri="{FF2B5EF4-FFF2-40B4-BE49-F238E27FC236}">
                <a16:creationId xmlns:a16="http://schemas.microsoft.com/office/drawing/2014/main" id="{FBEB9796-B21D-4200-8C1C-D16F5D0C281D}"/>
              </a:ext>
            </a:extLst>
          </p:cNvPr>
          <p:cNvSpPr>
            <a:spLocks noGrp="1"/>
          </p:cNvSpPr>
          <p:nvPr>
            <p:ph type="body" sz="half" idx="2"/>
          </p:nvPr>
        </p:nvSpPr>
        <p:spPr>
          <a:xfrm>
            <a:off x="3897086" y="4770556"/>
            <a:ext cx="4187371" cy="2675273"/>
          </a:xfrm>
        </p:spPr>
        <p:txBody>
          <a:bodyPr/>
          <a:lstStyle/>
          <a:p>
            <a:r>
              <a:rPr lang="en-IN" dirty="0"/>
              <a:t>SOLDIER ASSISTANT VECHICLE:</a:t>
            </a:r>
          </a:p>
          <a:p>
            <a:r>
              <a:rPr lang="en-IN" dirty="0"/>
              <a:t>YOUR BOT CURRENT LOCATION IS:</a:t>
            </a:r>
          </a:p>
          <a:p>
            <a:r>
              <a:rPr lang="en-IN" dirty="0"/>
              <a:t>LATITUDE:1123.987</a:t>
            </a:r>
          </a:p>
          <a:p>
            <a:r>
              <a:rPr lang="en-IN" dirty="0"/>
              <a:t>LONGITUDE:0717.987</a:t>
            </a:r>
          </a:p>
          <a:p>
            <a:r>
              <a:rPr lang="en-IN" dirty="0"/>
              <a:t>MESSAGE SENT BY SOLDIER BOT</a:t>
            </a:r>
          </a:p>
        </p:txBody>
      </p:sp>
      <p:pic>
        <p:nvPicPr>
          <p:cNvPr id="5" name="Picture 4">
            <a:extLst>
              <a:ext uri="{FF2B5EF4-FFF2-40B4-BE49-F238E27FC236}">
                <a16:creationId xmlns:a16="http://schemas.microsoft.com/office/drawing/2014/main" id="{33BE346D-01AB-4BE4-88DB-760FF876082C}"/>
              </a:ext>
            </a:extLst>
          </p:cNvPr>
          <p:cNvPicPr>
            <a:picLocks noChangeAspect="1"/>
          </p:cNvPicPr>
          <p:nvPr/>
        </p:nvPicPr>
        <p:blipFill>
          <a:blip r:embed="rId2"/>
          <a:stretch>
            <a:fillRect/>
          </a:stretch>
        </p:blipFill>
        <p:spPr>
          <a:xfrm>
            <a:off x="614947" y="1596571"/>
            <a:ext cx="2872776" cy="2282371"/>
          </a:xfrm>
          <a:prstGeom prst="rect">
            <a:avLst/>
          </a:prstGeom>
        </p:spPr>
      </p:pic>
      <p:pic>
        <p:nvPicPr>
          <p:cNvPr id="7" name="Picture 6">
            <a:extLst>
              <a:ext uri="{FF2B5EF4-FFF2-40B4-BE49-F238E27FC236}">
                <a16:creationId xmlns:a16="http://schemas.microsoft.com/office/drawing/2014/main" id="{989437ED-0A71-4D69-9D0B-98CBD6BF5CD1}"/>
              </a:ext>
            </a:extLst>
          </p:cNvPr>
          <p:cNvPicPr>
            <a:picLocks noChangeAspect="1"/>
          </p:cNvPicPr>
          <p:nvPr/>
        </p:nvPicPr>
        <p:blipFill>
          <a:blip r:embed="rId3"/>
          <a:stretch>
            <a:fillRect/>
          </a:stretch>
        </p:blipFill>
        <p:spPr>
          <a:xfrm>
            <a:off x="7127567" y="1571170"/>
            <a:ext cx="3077029" cy="2307772"/>
          </a:xfrm>
          <a:prstGeom prst="rect">
            <a:avLst/>
          </a:prstGeom>
        </p:spPr>
      </p:pic>
      <p:sp>
        <p:nvSpPr>
          <p:cNvPr id="8" name="Arrow: Right 7">
            <a:extLst>
              <a:ext uri="{FF2B5EF4-FFF2-40B4-BE49-F238E27FC236}">
                <a16:creationId xmlns:a16="http://schemas.microsoft.com/office/drawing/2014/main" id="{062240E0-389D-46EF-9A05-F4D610F9EDAA}"/>
              </a:ext>
            </a:extLst>
          </p:cNvPr>
          <p:cNvSpPr/>
          <p:nvPr/>
        </p:nvSpPr>
        <p:spPr>
          <a:xfrm>
            <a:off x="3897086" y="2135413"/>
            <a:ext cx="2821118" cy="12935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MSG AS “TRACK”</a:t>
            </a:r>
          </a:p>
        </p:txBody>
      </p:sp>
      <p:sp>
        <p:nvSpPr>
          <p:cNvPr id="9" name="Arrow: Bent-Up 8">
            <a:extLst>
              <a:ext uri="{FF2B5EF4-FFF2-40B4-BE49-F238E27FC236}">
                <a16:creationId xmlns:a16="http://schemas.microsoft.com/office/drawing/2014/main" id="{FA0F4482-E10C-48CD-AE49-E21A88FFC1E5}"/>
              </a:ext>
            </a:extLst>
          </p:cNvPr>
          <p:cNvSpPr/>
          <p:nvPr/>
        </p:nvSpPr>
        <p:spPr>
          <a:xfrm rot="5400000" flipV="1">
            <a:off x="7629999" y="3695828"/>
            <a:ext cx="1831628" cy="2197862"/>
          </a:xfrm>
          <a:prstGeom prst="bentUpArrow">
            <a:avLst>
              <a:gd name="adj1" fmla="val 25000"/>
              <a:gd name="adj2" fmla="val 32767"/>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TextBox 9">
            <a:extLst>
              <a:ext uri="{FF2B5EF4-FFF2-40B4-BE49-F238E27FC236}">
                <a16:creationId xmlns:a16="http://schemas.microsoft.com/office/drawing/2014/main" id="{0A9E2DDD-D9B6-48F3-BF85-07B903DFA209}"/>
              </a:ext>
            </a:extLst>
          </p:cNvPr>
          <p:cNvSpPr txBox="1"/>
          <p:nvPr/>
        </p:nvSpPr>
        <p:spPr>
          <a:xfrm>
            <a:off x="8012566" y="4917498"/>
            <a:ext cx="1632178" cy="369332"/>
          </a:xfrm>
          <a:prstGeom prst="rect">
            <a:avLst/>
          </a:prstGeom>
          <a:noFill/>
        </p:spPr>
        <p:txBody>
          <a:bodyPr wrap="none" rtlCol="0">
            <a:spAutoFit/>
          </a:bodyPr>
          <a:lstStyle/>
          <a:p>
            <a:r>
              <a:rPr lang="en-IN" dirty="0"/>
              <a:t>REPLIED MSG</a:t>
            </a:r>
          </a:p>
        </p:txBody>
      </p:sp>
    </p:spTree>
    <p:extLst>
      <p:ext uri="{BB962C8B-B14F-4D97-AF65-F5344CB8AC3E}">
        <p14:creationId xmlns:p14="http://schemas.microsoft.com/office/powerpoint/2010/main" val="2147294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043D094-BE72-4875-8D39-CAC79C3CB29C}"/>
              </a:ext>
            </a:extLst>
          </p:cNvPr>
          <p:cNvPicPr>
            <a:picLocks noChangeAspect="1"/>
          </p:cNvPicPr>
          <p:nvPr/>
        </p:nvPicPr>
        <p:blipFill>
          <a:blip r:embed="rId2"/>
          <a:stretch>
            <a:fillRect/>
          </a:stretch>
        </p:blipFill>
        <p:spPr>
          <a:xfrm>
            <a:off x="0" y="1937751"/>
            <a:ext cx="4876800" cy="4876800"/>
          </a:xfrm>
          <a:prstGeom prst="rect">
            <a:avLst/>
          </a:prstGeom>
        </p:spPr>
      </p:pic>
      <p:pic>
        <p:nvPicPr>
          <p:cNvPr id="9" name="Picture 8">
            <a:extLst>
              <a:ext uri="{FF2B5EF4-FFF2-40B4-BE49-F238E27FC236}">
                <a16:creationId xmlns:a16="http://schemas.microsoft.com/office/drawing/2014/main" id="{54E56CE8-40B1-470A-B539-3BC105D3B794}"/>
              </a:ext>
            </a:extLst>
          </p:cNvPr>
          <p:cNvPicPr>
            <a:picLocks noChangeAspect="1"/>
          </p:cNvPicPr>
          <p:nvPr/>
        </p:nvPicPr>
        <p:blipFill>
          <a:blip r:embed="rId3"/>
          <a:stretch>
            <a:fillRect/>
          </a:stretch>
        </p:blipFill>
        <p:spPr>
          <a:xfrm>
            <a:off x="4924878" y="2859589"/>
            <a:ext cx="2114550" cy="2162175"/>
          </a:xfrm>
          <a:prstGeom prst="rect">
            <a:avLst/>
          </a:prstGeom>
        </p:spPr>
      </p:pic>
      <p:pic>
        <p:nvPicPr>
          <p:cNvPr id="11" name="Picture 10">
            <a:extLst>
              <a:ext uri="{FF2B5EF4-FFF2-40B4-BE49-F238E27FC236}">
                <a16:creationId xmlns:a16="http://schemas.microsoft.com/office/drawing/2014/main" id="{86A16583-E740-4BBF-9984-87EF362B398F}"/>
              </a:ext>
            </a:extLst>
          </p:cNvPr>
          <p:cNvPicPr>
            <a:picLocks noChangeAspect="1"/>
          </p:cNvPicPr>
          <p:nvPr/>
        </p:nvPicPr>
        <p:blipFill>
          <a:blip r:embed="rId4"/>
          <a:stretch>
            <a:fillRect/>
          </a:stretch>
        </p:blipFill>
        <p:spPr>
          <a:xfrm>
            <a:off x="6865257" y="1654722"/>
            <a:ext cx="5428344" cy="5442859"/>
          </a:xfrm>
          <a:prstGeom prst="rect">
            <a:avLst/>
          </a:prstGeom>
        </p:spPr>
      </p:pic>
      <p:sp>
        <p:nvSpPr>
          <p:cNvPr id="12" name="TextBox 11">
            <a:extLst>
              <a:ext uri="{FF2B5EF4-FFF2-40B4-BE49-F238E27FC236}">
                <a16:creationId xmlns:a16="http://schemas.microsoft.com/office/drawing/2014/main" id="{C9D17C55-FBB2-43FC-AE7A-AC0885778D60}"/>
              </a:ext>
            </a:extLst>
          </p:cNvPr>
          <p:cNvSpPr txBox="1"/>
          <p:nvPr/>
        </p:nvSpPr>
        <p:spPr>
          <a:xfrm>
            <a:off x="0" y="491384"/>
            <a:ext cx="7792903" cy="584775"/>
          </a:xfrm>
          <a:prstGeom prst="rect">
            <a:avLst/>
          </a:prstGeom>
          <a:noFill/>
        </p:spPr>
        <p:txBody>
          <a:bodyPr wrap="none" rtlCol="0">
            <a:spAutoFit/>
          </a:bodyPr>
          <a:lstStyle/>
          <a:p>
            <a:r>
              <a:rPr lang="en-IN" sz="3200" dirty="0">
                <a:latin typeface="Arial Rounded MT Bold" panose="020F0704030504030204" pitchFamily="34" charset="0"/>
              </a:rPr>
              <a:t>IP BASED CAMERA LIVE STREAMING:</a:t>
            </a:r>
          </a:p>
        </p:txBody>
      </p:sp>
      <p:pic>
        <p:nvPicPr>
          <p:cNvPr id="14" name="Picture 13">
            <a:extLst>
              <a:ext uri="{FF2B5EF4-FFF2-40B4-BE49-F238E27FC236}">
                <a16:creationId xmlns:a16="http://schemas.microsoft.com/office/drawing/2014/main" id="{A7EC4BA7-6655-42B1-82C7-99BD2132B95F}"/>
              </a:ext>
            </a:extLst>
          </p:cNvPr>
          <p:cNvPicPr>
            <a:picLocks noChangeAspect="1"/>
          </p:cNvPicPr>
          <p:nvPr/>
        </p:nvPicPr>
        <p:blipFill>
          <a:blip r:embed="rId5"/>
          <a:stretch>
            <a:fillRect/>
          </a:stretch>
        </p:blipFill>
        <p:spPr>
          <a:xfrm>
            <a:off x="7517742" y="2714172"/>
            <a:ext cx="4123374" cy="267062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5" name="TextBox 14">
            <a:extLst>
              <a:ext uri="{FF2B5EF4-FFF2-40B4-BE49-F238E27FC236}">
                <a16:creationId xmlns:a16="http://schemas.microsoft.com/office/drawing/2014/main" id="{686635F5-8593-4F08-BA6E-882C1E75E00B}"/>
              </a:ext>
            </a:extLst>
          </p:cNvPr>
          <p:cNvSpPr txBox="1"/>
          <p:nvPr/>
        </p:nvSpPr>
        <p:spPr>
          <a:xfrm>
            <a:off x="5130487" y="5101499"/>
            <a:ext cx="1734770" cy="369332"/>
          </a:xfrm>
          <a:prstGeom prst="rect">
            <a:avLst/>
          </a:prstGeom>
          <a:noFill/>
        </p:spPr>
        <p:txBody>
          <a:bodyPr wrap="none" rtlCol="0">
            <a:spAutoFit/>
          </a:bodyPr>
          <a:lstStyle/>
          <a:p>
            <a:r>
              <a:rPr lang="en-IN" dirty="0"/>
              <a:t>WEB ADDRESS</a:t>
            </a:r>
          </a:p>
        </p:txBody>
      </p:sp>
    </p:spTree>
    <p:extLst>
      <p:ext uri="{BB962C8B-B14F-4D97-AF65-F5344CB8AC3E}">
        <p14:creationId xmlns:p14="http://schemas.microsoft.com/office/powerpoint/2010/main" val="51364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DAB81F5-7AF4-460B-A9C9-8615306D4243}"/>
              </a:ext>
            </a:extLst>
          </p:cNvPr>
          <p:cNvSpPr>
            <a:spLocks noGrp="1"/>
          </p:cNvSpPr>
          <p:nvPr>
            <p:ph type="body" sz="half" idx="2"/>
          </p:nvPr>
        </p:nvSpPr>
        <p:spPr>
          <a:xfrm>
            <a:off x="943429" y="638629"/>
            <a:ext cx="10261600" cy="5907313"/>
          </a:xfrm>
        </p:spPr>
        <p:txBody>
          <a:bodyPr>
            <a:normAutofit/>
          </a:bodyPr>
          <a:lstStyle/>
          <a:p>
            <a:endParaRPr lang="en-US" dirty="0"/>
          </a:p>
          <a:p>
            <a:r>
              <a:rPr lang="en-US" sz="3600" dirty="0">
                <a:latin typeface="Arial Rounded MT Bold" panose="020F0704030504030204" pitchFamily="34" charset="0"/>
              </a:rPr>
              <a:t>CONCLUSION:</a:t>
            </a:r>
          </a:p>
          <a:p>
            <a:r>
              <a:rPr lang="en-US" dirty="0"/>
              <a:t>     	</a:t>
            </a:r>
            <a:r>
              <a:rPr lang="en-US" sz="2400" dirty="0"/>
              <a:t>The proposed prototype is designed to overcome these drawbacks by making use of technologically more improved and efficient techniques. The Soldier Assistance Vehicle (SAV) is an unmanned autonomous robot which is used to follow the soldier to battlefield by carrying their needs like ammunition, food, medicines, etc. The vehicle is also capable of working in rough terrains like mountains, slopes, etc. The Soldier Assistance Vehicle (SAV) follows the soldier by detecting the movements of the soldier. The main controller of the vehicle is the Arduino UNO which is used to drive the vehicle based on the values from the ultrasonic sensor. The vehicle can be tracked with the help of the GPS and GSM module interfaced in the vehicle.         </a:t>
            </a:r>
          </a:p>
          <a:p>
            <a:r>
              <a:rPr lang="en-US" sz="2400" dirty="0"/>
              <a:t> </a:t>
            </a:r>
            <a:endParaRPr lang="en-IN" sz="2400" dirty="0"/>
          </a:p>
        </p:txBody>
      </p:sp>
    </p:spTree>
    <p:extLst>
      <p:ext uri="{BB962C8B-B14F-4D97-AF65-F5344CB8AC3E}">
        <p14:creationId xmlns:p14="http://schemas.microsoft.com/office/powerpoint/2010/main" val="898006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9BA5B-0DC5-446E-BF8E-26D621163C14}"/>
              </a:ext>
            </a:extLst>
          </p:cNvPr>
          <p:cNvSpPr>
            <a:spLocks noGrp="1"/>
          </p:cNvSpPr>
          <p:nvPr>
            <p:ph type="title"/>
          </p:nvPr>
        </p:nvSpPr>
        <p:spPr>
          <a:xfrm>
            <a:off x="5283199" y="2336800"/>
            <a:ext cx="5887481" cy="1299736"/>
          </a:xfrm>
        </p:spPr>
        <p:txBody>
          <a:bodyPr>
            <a:normAutofit/>
          </a:bodyPr>
          <a:lstStyle/>
          <a:p>
            <a:r>
              <a:rPr lang="en-IN" sz="7200" dirty="0"/>
              <a:t>Thank you</a:t>
            </a:r>
          </a:p>
        </p:txBody>
      </p:sp>
      <p:sp>
        <p:nvSpPr>
          <p:cNvPr id="3" name="Text Placeholder 2">
            <a:extLst>
              <a:ext uri="{FF2B5EF4-FFF2-40B4-BE49-F238E27FC236}">
                <a16:creationId xmlns:a16="http://schemas.microsoft.com/office/drawing/2014/main" id="{23A7834A-EBBE-4F5F-A70D-E5AF53EB613A}"/>
              </a:ext>
            </a:extLst>
          </p:cNvPr>
          <p:cNvSpPr>
            <a:spLocks noGrp="1"/>
          </p:cNvSpPr>
          <p:nvPr>
            <p:ph type="body" sz="half" idx="2"/>
          </p:nvPr>
        </p:nvSpPr>
        <p:spPr/>
        <p:txBody>
          <a:bodyPr/>
          <a:lstStyle/>
          <a:p>
            <a:endParaRPr lang="en-IN"/>
          </a:p>
        </p:txBody>
      </p:sp>
    </p:spTree>
    <p:extLst>
      <p:ext uri="{BB962C8B-B14F-4D97-AF65-F5344CB8AC3E}">
        <p14:creationId xmlns:p14="http://schemas.microsoft.com/office/powerpoint/2010/main" val="1387977"/>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331</TotalTime>
  <Words>279</Words>
  <Application>Microsoft Office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Arial Rounded MT Bold</vt:lpstr>
      <vt:lpstr>Century Gothic</vt:lpstr>
      <vt:lpstr>Times New Roman</vt:lpstr>
      <vt:lpstr>Vapor Trail</vt:lpstr>
      <vt:lpstr>Soldier ASSISTANCE       VEHICLE </vt:lpstr>
      <vt:lpstr>PowerPoint Presentation</vt:lpstr>
      <vt:lpstr>BLOCK DIAGRAM:</vt:lpstr>
      <vt:lpstr>PowerPoint Presentation</vt:lpstr>
      <vt:lpstr>location TRACKING:</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SolDIER ASSISTANCE       VEHICLE</dc:title>
  <dc:creator>iiris</dc:creator>
  <cp:lastModifiedBy>iiris</cp:lastModifiedBy>
  <cp:revision>16</cp:revision>
  <dcterms:created xsi:type="dcterms:W3CDTF">2018-10-28T06:56:14Z</dcterms:created>
  <dcterms:modified xsi:type="dcterms:W3CDTF">2018-10-28T22:07:15Z</dcterms:modified>
</cp:coreProperties>
</file>

<file path=docProps/thumbnail.jpeg>
</file>